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78" dt="2023-08-06T22:49:38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36"/>
    <p:restoredTop sz="94676"/>
  </p:normalViewPr>
  <p:slideViewPr>
    <p:cSldViewPr snapToGrid="0" snapToObjects="1">
      <p:cViewPr varScale="1">
        <p:scale>
          <a:sx n="97" d="100"/>
          <a:sy n="97" d="100"/>
        </p:scale>
        <p:origin x="2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6T22:49:57.920" v="1527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9:57.920" v="1527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mod">
          <ac:chgData name="Andrew Nedilko" userId="2b6e3f8d-1fcd-4849-8afd-1c9e0b959e18" providerId="ADAL" clId="{7DA4D8DF-4EB2-F442-A06D-11B810B9BCBC}" dt="2023-08-06T22:49:52.250" v="1525" actId="1076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" y="23874"/>
            <a:ext cx="3799435" cy="287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12" y="59129"/>
            <a:ext cx="3799434" cy="3990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20179-43A0-CF23-1EDA-9F100FE2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92" y="5003325"/>
            <a:ext cx="2268397" cy="1790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37601C-4CCE-7496-18CA-42E539F8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" y="2892208"/>
            <a:ext cx="2148165" cy="24348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F0843-C922-7136-C55C-5B2408522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121" y="4205455"/>
            <a:ext cx="2789698" cy="159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645EE-B74F-5809-824B-A70988B630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40" t="37138" r="60708" b="34617"/>
          <a:stretch/>
        </p:blipFill>
        <p:spPr>
          <a:xfrm>
            <a:off x="6726692" y="2892208"/>
            <a:ext cx="2268397" cy="2085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3E796-9D34-14F4-371B-811DF853A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7" y="5279189"/>
            <a:ext cx="1924165" cy="135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EA935-CAD8-2AB7-220B-089591FD9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045" y="5138443"/>
            <a:ext cx="1807994" cy="13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69696F-8887-D418-F133-FFD9F782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"/>
            <a:ext cx="3866248" cy="3953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19B12-1273-B6F0-C915-BC63DC65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0" y="0"/>
            <a:ext cx="4575746" cy="6652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046E-FA12-FB0D-EE70-DE301DC6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" y="3974540"/>
            <a:ext cx="3442937" cy="28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FBBB6-0276-7668-6DCB-CE50967A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" y="33285"/>
            <a:ext cx="4927779" cy="443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E6176-206C-77B5-B753-3F4CB972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93" y="0"/>
            <a:ext cx="4153707" cy="430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928CD-D8C7-93D4-23D3-5A5ACFB7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7" y="4300334"/>
            <a:ext cx="3913137" cy="255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46640-3F49-C8B8-A94B-2CC4D327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085"/>
            <a:ext cx="3794815" cy="2376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7784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0"/>
            <a:ext cx="6732104" cy="67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4" y="2357719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6"/>
            <a:ext cx="4770183" cy="3959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9DC49-9F9F-79C4-552E-08B43461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0629A-5E0C-FD1E-6EB8-4B5C5D683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7" t="25823" r="50000" b="27426"/>
          <a:stretch/>
        </p:blipFill>
        <p:spPr>
          <a:xfrm>
            <a:off x="66238" y="45700"/>
            <a:ext cx="4089072" cy="399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1B11-C85D-D38D-5C2C-CB3C3D5B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0" y="34125"/>
            <a:ext cx="4934391" cy="3704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F1984-7AF2-4618-AE08-937BCAD67C4B}"/>
              </a:ext>
            </a:extLst>
          </p:cNvPr>
          <p:cNvSpPr txBox="1"/>
          <p:nvPr/>
        </p:nvSpPr>
        <p:spPr>
          <a:xfrm>
            <a:off x="8644970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04551-8B05-A76A-4634-2B8BDE6C4AB1}"/>
              </a:ext>
            </a:extLst>
          </p:cNvPr>
          <p:cNvSpPr txBox="1"/>
          <p:nvPr/>
        </p:nvSpPr>
        <p:spPr>
          <a:xfrm>
            <a:off x="2943228" y="415498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9BCE-A5FD-FE3A-8700-2044860BD5CA}"/>
              </a:ext>
            </a:extLst>
          </p:cNvPr>
          <p:cNvSpPr txBox="1"/>
          <p:nvPr/>
        </p:nvSpPr>
        <p:spPr>
          <a:xfrm>
            <a:off x="4882897" y="156787"/>
            <a:ext cx="2424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Finds arrays w/min. possible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61AAF-E49D-ABAA-5BFA-E99BFC8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2" y="4127394"/>
            <a:ext cx="3243556" cy="262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3044952" y="446227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842285" y="1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B37A-5D73-FA27-6A62-0274377E3121}"/>
              </a:ext>
            </a:extLst>
          </p:cNvPr>
          <p:cNvSpPr txBox="1"/>
          <p:nvPr/>
        </p:nvSpPr>
        <p:spPr>
          <a:xfrm>
            <a:off x="6243556" y="3041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(SLL)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35A8-F536-756E-A635-FCF8B5CBEB46}"/>
              </a:ext>
            </a:extLst>
          </p:cNvPr>
          <p:cNvSpPr txBox="1"/>
          <p:nvPr/>
        </p:nvSpPr>
        <p:spPr>
          <a:xfrm>
            <a:off x="2453079" y="33639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43DA-19C9-BCE1-D599-B63DBA72B4C9}"/>
              </a:ext>
            </a:extLst>
          </p:cNvPr>
          <p:cNvSpPr txBox="1"/>
          <p:nvPr/>
        </p:nvSpPr>
        <p:spPr>
          <a:xfrm>
            <a:off x="5162711" y="49320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D0D4-1C74-5E09-07B4-B6C9720836B8}"/>
              </a:ext>
            </a:extLst>
          </p:cNvPr>
          <p:cNvSpPr txBox="1"/>
          <p:nvPr/>
        </p:nvSpPr>
        <p:spPr>
          <a:xfrm>
            <a:off x="8362453" y="4402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83C3-06B6-AF74-D7F0-9F4E295D7832}"/>
              </a:ext>
            </a:extLst>
          </p:cNvPr>
          <p:cNvSpPr txBox="1"/>
          <p:nvPr/>
        </p:nvSpPr>
        <p:spPr>
          <a:xfrm>
            <a:off x="4974097" y="175771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[11, 14, 21] =&gt; 11:14, 14:21, 21:-1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2327</TotalTime>
  <Words>127</Words>
  <Application>Microsoft Macintosh PowerPoint</Application>
  <PresentationFormat>Letter Paper (8.5x11 in)</PresentationFormat>
  <Paragraphs>42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Andrew Nedilko</cp:lastModifiedBy>
  <cp:revision>63</cp:revision>
  <cp:lastPrinted>2022-06-19T07:22:32Z</cp:lastPrinted>
  <dcterms:created xsi:type="dcterms:W3CDTF">2022-06-07T05:59:01Z</dcterms:created>
  <dcterms:modified xsi:type="dcterms:W3CDTF">2023-08-06T22:50:01Z</dcterms:modified>
</cp:coreProperties>
</file>